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34032"/>
            <a:ext cx="7627382" cy="1870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ENR Trains App Redesign: Improving User Experience Based on Real User Feedback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4888944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HCI Project focused on enhancing the usability and accessibility of the Egyptian National Railways (ENR) mobile application.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992" y="446365"/>
            <a:ext cx="8967311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 5: Empowering Users with Efficient Search Results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03992" y="1112758"/>
            <a:ext cx="1362241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previous iteration of the ENR app presented a cluttered and unoptimized search results page, which frequently overwhelmed users and prolonged the decision-making process.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03992" y="1581864"/>
            <a:ext cx="410539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Information Overload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503992" y="2039422"/>
            <a:ext cx="665749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Disorganized display of train options, making comparisons difficult.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03992" y="2284928"/>
            <a:ext cx="665749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absence of sorting capabilities (e.g., by price, duration).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03992" y="2530435"/>
            <a:ext cx="665749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filtering options, forcing users to manually sift through irrelevant results.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92" y="2873573"/>
            <a:ext cx="1751528" cy="379487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76530" y="1581864"/>
            <a:ext cx="4215170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Redesign: Precision and Control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476530" y="2039422"/>
            <a:ext cx="6657499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introduced robust tools to help users quickly find their ideal train: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6530" y="2354223"/>
            <a:ext cx="6657499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Sorting Options: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Allowing users to sort results by price (ascending/descending) and duration (shortest/longest).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6530" y="2801183"/>
            <a:ext cx="6657499" cy="402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Filters: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filters for amenities (AC/Non-AC), number of stops, direct/return journeys, and specific travel dates.</a:t>
            </a:r>
            <a:endParaRPr lang="en-US" sz="9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530" y="3345775"/>
            <a:ext cx="1599962" cy="346781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03992" y="7144226"/>
            <a:ext cx="5698807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Benefit: Faster Ticket Selection, Enhanced User Satisfaction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03992" y="7581781"/>
            <a:ext cx="1362241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enhancements transform the search experience, enabling users to efficiently locate and select the most suitable train tickets with minimal effort, significantly improving satisfaction and reducing booking time.</a:t>
            </a:r>
            <a:endParaRPr lang="en-US" sz="9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0219"/>
            <a:ext cx="6467475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 Before Redesign: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921312"/>
            <a:ext cx="1976676" cy="38032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93776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8309" y="6439019"/>
            <a:ext cx="293155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925" y="1921312"/>
            <a:ext cx="1850231" cy="38032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9925" y="593776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4159925" y="6439019"/>
            <a:ext cx="293155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40" y="1921312"/>
            <a:ext cx="1754267" cy="38032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61540" y="593776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561540" y="6439019"/>
            <a:ext cx="293155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156" y="1921312"/>
            <a:ext cx="1755338" cy="38032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63156" y="5937766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0963156" y="6439019"/>
            <a:ext cx="293155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58309" y="7126129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562" y="338614"/>
            <a:ext cx="3988713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 After Redesign: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562" y="1066800"/>
            <a:ext cx="1396960" cy="302775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70" y="1066800"/>
            <a:ext cx="1407795" cy="3051215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578" y="1066800"/>
            <a:ext cx="1396960" cy="302775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974586" y="1039058"/>
            <a:ext cx="318611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4586" y="1374458"/>
            <a:ext cx="1234559" cy="267581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92562" y="4505682"/>
            <a:ext cx="2209919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62" y="4841081"/>
            <a:ext cx="1288733" cy="279320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3010376" y="4505682"/>
            <a:ext cx="2774633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376" y="4841081"/>
            <a:ext cx="1310283" cy="291167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6092904" y="4505682"/>
            <a:ext cx="2936438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904" y="4841081"/>
            <a:ext cx="1234559" cy="2675811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238" y="4533424"/>
            <a:ext cx="1137880" cy="24706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72546"/>
            <a:ext cx="9779913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the ENR App: A Vital Connection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3275171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ENR app serves as a critical digital gateway for millions of users in Egypt, facilitating essential travel needs and significantly streamlining the traditional process of railway services. It offers: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58309" y="4094917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Convenient online ticket booking and secure payment.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8309" y="4464487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access to comprehensive train schedules and routes.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8309" y="4834057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comparison tools for various train options.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8309" y="5350550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Despite its undeniable value and integral role in daily commutes and long-distance travel, the current version of the app presents a number of significant usability challenges that hinder user satisfaction and adoption.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20372"/>
            <a:ext cx="1224438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Imperative for Redesign: Addressing Usability Gaps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3022997"/>
            <a:ext cx="4244816" cy="2366486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449" y="3022997"/>
            <a:ext cx="91440" cy="23664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9297" y="3235404"/>
            <a:ext cx="274796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Unclear Booking Process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9297" y="3660815"/>
            <a:ext cx="3751421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frequently report difficulties navigating the ticket booking flow, leading to confusion and abandoned transactions. The steps are often ambiguous and lack intuitive guidance.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5192673" y="3022997"/>
            <a:ext cx="4244935" cy="2366486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13" y="3022997"/>
            <a:ext cx="91440" cy="236648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73660" y="323540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Confusing Navigation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473660" y="3660815"/>
            <a:ext cx="3751540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app's overall information architecture and navigation patterns are not always logical, making it hard for users to find specific features or information efficiently.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9627156" y="3022997"/>
            <a:ext cx="4244816" cy="2366486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296" y="3022997"/>
            <a:ext cx="91440" cy="236648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08143" y="323540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Frustration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908143" y="3660815"/>
            <a:ext cx="3751421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high volume of negative feedback highlights widespread user frustration, indicating that the current design does not meet the basic expectations for a modern mobile application.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758309" y="5602724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core issues directly impact user engagement and the app's overall effectiveness, signaling a critical need for a comprehensive redesign rooted in Human-Computer Interaction (HCI) principles.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35837"/>
            <a:ext cx="9337477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Echoes of Discontent: Real User Feedback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938463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insights from Google Play Store reviews consistently underscore the urgent need for improvements. Users voice concerns across several critical areas: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781" y="3881438"/>
            <a:ext cx="3041213" cy="1469231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561" y="3881438"/>
            <a:ext cx="3588544" cy="1469231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671" y="3881438"/>
            <a:ext cx="2508647" cy="1469231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884" y="3881438"/>
            <a:ext cx="1689616" cy="146923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58309" y="5687139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candid testimonials reveal pain points ranging from initial sign-up hurdles and verification problems to an overly complex booking process, collectively painting a picture of a user experience ripe for enhancement.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474" y="511612"/>
            <a:ext cx="8385810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User-Centered Redesign Approach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42474" y="1493401"/>
            <a:ext cx="13145453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redesign methodology was strategically aligned to tackle identified usability issues and elevate the overall user experience. We focused on a user-centered design paradigm to ensure the solutions truly met user needs.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1020842" y="2759988"/>
            <a:ext cx="6201370" cy="185618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2474" y="2574310"/>
            <a:ext cx="556855" cy="556855"/>
          </a:xfrm>
          <a:prstGeom prst="roundRect">
            <a:avLst>
              <a:gd name="adj" fmla="val 821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1658" y="2713494"/>
            <a:ext cx="278368" cy="27836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8092" y="3316843"/>
            <a:ext cx="300585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Identifying Core Complaints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28092" y="3733324"/>
            <a:ext cx="6108621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Thorough analysis of user reviews and feedback to pinpoint the most critical pain points.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686318" y="2481620"/>
            <a:ext cx="6201489" cy="185618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07950" y="2295942"/>
            <a:ext cx="556855" cy="556855"/>
          </a:xfrm>
          <a:prstGeom prst="roundRect">
            <a:avLst>
              <a:gd name="adj" fmla="val 821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7134" y="2435126"/>
            <a:ext cx="278368" cy="2783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3568" y="3038475"/>
            <a:ext cx="282321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Simplifying User Journeys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7593568" y="3454956"/>
            <a:ext cx="6108740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Streamlining complex tasks and interactions to create more intuitive and efficient workflows.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1020842" y="5162431"/>
            <a:ext cx="6201370" cy="185618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42474" y="4976753"/>
            <a:ext cx="556855" cy="556855"/>
          </a:xfrm>
          <a:prstGeom prst="roundRect">
            <a:avLst>
              <a:gd name="adj" fmla="val 821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658" y="5115937"/>
            <a:ext cx="278368" cy="27836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28092" y="5719286"/>
            <a:ext cx="249959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Applying HCI Principles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28092" y="6135767"/>
            <a:ext cx="6108621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Integrating established Human-Computer Interaction guidelines for consistency, feedback, and error prevention.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686318" y="4884063"/>
            <a:ext cx="6201489" cy="185618"/>
          </a:xfrm>
          <a:prstGeom prst="roundRect">
            <a:avLst>
              <a:gd name="adj" fmla="val 15000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07950" y="4698385"/>
            <a:ext cx="556855" cy="556855"/>
          </a:xfrm>
          <a:prstGeom prst="roundRect">
            <a:avLst>
              <a:gd name="adj" fmla="val 821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7134" y="4837569"/>
            <a:ext cx="278368" cy="27836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3568" y="5440918"/>
            <a:ext cx="277046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Iterative Design &amp; Testing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593568" y="5857399"/>
            <a:ext cx="6108740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Developing prototypes and conducting user testing to refine the design based on real-world interaction.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742474" y="7123986"/>
            <a:ext cx="13145453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comprehensive approach ensures that every change contributes to a more accessible, efficient, and enjoyable experience for all ENR app users.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548" y="507802"/>
            <a:ext cx="7237452" cy="469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 1: Streamlining the Login Process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70548" y="1333619"/>
            <a:ext cx="5556647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Friction in First Impressions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570548" y="1851541"/>
            <a:ext cx="656927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original app's login process presented significant hurdles: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70548" y="2208014"/>
            <a:ext cx="656927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Exclusive reliance on email registration, often leading to longer sign-up times.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70548" y="2486025"/>
            <a:ext cx="656927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cumbersome, multi-step sign-up sequence that increased user drop-off rates.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0548" y="2842498"/>
            <a:ext cx="6569273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friction at the entry point created a poor first impression and discouraged new users.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548" y="3230999"/>
            <a:ext cx="1849874" cy="355925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95342" y="1333619"/>
            <a:ext cx="4252555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Redesign: Seamless Access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7495342" y="1851541"/>
            <a:ext cx="657201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address these issues, we introduced a more user-friendly authentication system: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5342" y="2208014"/>
            <a:ext cx="657201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Account Integration: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Allowing instant login with existing Google credentials.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5342" y="2486025"/>
            <a:ext cx="6572012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Auto-Filled Data: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Automatically populating user details where possible, reducing manual input.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5342" y="3084909"/>
            <a:ext cx="3623072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Benefit: Faster, Effortless Login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495342" y="3509129"/>
            <a:ext cx="6572012" cy="68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redesign significantly reduces the time and effort required to access the app, leading to a smoother onboarding experience and increased user retention from the very first interaction.</a:t>
            </a:r>
            <a:endParaRPr lang="en-US" sz="11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42" y="4353878"/>
            <a:ext cx="1479828" cy="3207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760928"/>
            <a:ext cx="12290941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 2: Expanding Accessibility for Non-Egyptian Users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96397" y="1681758"/>
            <a:ext cx="13237607" cy="5786795"/>
          </a:xfrm>
          <a:prstGeom prst="roundRect">
            <a:avLst>
              <a:gd name="adj" fmla="val 45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4017" y="1689378"/>
            <a:ext cx="13222367" cy="19992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78205" y="1801416"/>
            <a:ext cx="3614738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</a:t>
            </a:r>
            <a:endParaRPr lang="en-US" sz="2850" dirty="0"/>
          </a:p>
        </p:txBody>
      </p:sp>
      <p:sp>
        <p:nvSpPr>
          <p:cNvPr id="6" name="Text 4"/>
          <p:cNvSpPr/>
          <p:nvPr/>
        </p:nvSpPr>
        <p:spPr>
          <a:xfrm>
            <a:off x="4848701" y="1801416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original ENR app mandated a National ID for all transactions, effectively excluding a significant demographic: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848701" y="2462808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 travelers and foreign residents were unable to utilize the app's services due to this strict requirement.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848701" y="3071932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limitation restricted the app's potential user base and hindered its ability to serve a diverse population.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04017" y="3688675"/>
            <a:ext cx="13222367" cy="19992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78205" y="3800713"/>
            <a:ext cx="3614738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Redesign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4848701" y="3800713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foster inclusivity and broaden the app's reach, we implemented a more flexible identification system: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848701" y="4462105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Dual Identification Options: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Maintaining National ID for Egyptian citizens, while introducing Passport Number as an alternative for non-Egyptians.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848701" y="5071229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Passport Data Fields: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Adding fields for issuing country and expiry date to ensure comprehensive and secure verification.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704017" y="5687973"/>
            <a:ext cx="13222367" cy="17729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78205" y="5800011"/>
            <a:ext cx="3614738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Benefit</a:t>
            </a:r>
            <a:endParaRPr lang="en-US" sz="2850" dirty="0"/>
          </a:p>
        </p:txBody>
      </p:sp>
      <p:sp>
        <p:nvSpPr>
          <p:cNvPr id="16" name="Text 14"/>
          <p:cNvSpPr/>
          <p:nvPr/>
        </p:nvSpPr>
        <p:spPr>
          <a:xfrm>
            <a:off x="4848701" y="5800011"/>
            <a:ext cx="8903613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critical update transforms the app from a national utility to a globally accessible service, directly leading to: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848701" y="6461403"/>
            <a:ext cx="890361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substantial increase in the overall user base.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4848701" y="6792039"/>
            <a:ext cx="890361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profitability through expanded market reach.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848701" y="7122676"/>
            <a:ext cx="8903613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more welcoming experience for tourists and expatriates in Egypt.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348" y="340043"/>
            <a:ext cx="6795254" cy="40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 3: Resolving Verification Code Issues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8" y="1070967"/>
            <a:ext cx="1343739" cy="27621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81982" y="1055608"/>
            <a:ext cx="360390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A Barrier to Entry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5381982" y="1504355"/>
            <a:ext cx="876157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users encountered significant frustration with the app's verification process: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5381982" y="1813203"/>
            <a:ext cx="876157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Frequent problems receiving or entering verification codes.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5381982" y="2054066"/>
            <a:ext cx="876157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Unclear or insufficient instructions on how to troubleshoot common issues.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5381982" y="2294930"/>
            <a:ext cx="876157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immediate feedback, leaving users uncertain about the next steps or errors.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5381982" y="2603778"/>
            <a:ext cx="8761571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verification roadblocks often led to abandoned sign-ups or transactions.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94348" y="4234577"/>
            <a:ext cx="389274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Redesign: Clarity and Support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94348" y="4683323"/>
            <a:ext cx="917983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focused on improving communication and guidance: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494348" y="4992172"/>
            <a:ext cx="917983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Clearer Instructions: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Providing concise, step-by-step guidance for code retrieval and entry.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494348" y="5233035"/>
            <a:ext cx="9179838" cy="197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Feedback Messages: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Implementing explicit error messages and success confirmations to inform users of their status.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494348" y="5554266"/>
            <a:ext cx="3961686" cy="243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Benefit: Higher Success, Less Frustration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94348" y="5921693"/>
            <a:ext cx="9179838" cy="395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clarifying the process and offering better feedback, we've achieved a higher success rate for verification, dramatically reducing user confusion and enhancing overall app reliability.</a:t>
            </a:r>
            <a:endParaRPr lang="en-US" sz="9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3272" y="4249936"/>
            <a:ext cx="1615083" cy="35005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261" y="389215"/>
            <a:ext cx="8490347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 4: Redesigning the Ticket Store Interface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66261" y="1208723"/>
            <a:ext cx="4614267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Problem: Information Overload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566261" y="1722715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faced cluttered screens with randomly displayed ticket details.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66261" y="1998702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 contrast and uniform text made it hard to read important information.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66261" y="2274689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fields and search results were confusing, slowing down ticket selection.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66261" y="2550676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login options and strict ID requirements excluded some users.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66261" y="2826663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refund or clear verification process reduced user trust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261" y="3212306"/>
            <a:ext cx="1805226" cy="35400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95461" y="1208723"/>
            <a:ext cx="5630466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Redesign: Enhanced Clarity &amp; Usability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495461" y="1722715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Organized ticket information with clear hierarchy and readable fonts.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7495461" y="1998702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contrast and used boxed input fields for better visibility.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5461" y="2274689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Added sorting and filtering to give users control over search results.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495461" y="2550676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Enabled Google login and passport-based registration for wider accessibility.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495461" y="2826663"/>
            <a:ext cx="6576298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Introduced refund option and clarified verification process to build trust.</a:t>
            </a:r>
            <a:endParaRPr lang="en-US" sz="11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461" y="3212306"/>
            <a:ext cx="1444109" cy="3209092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66261" y="7123867"/>
            <a:ext cx="5078254" cy="279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Benefit: Improved Usability &amp; User Satisfaction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66261" y="7615476"/>
            <a:ext cx="13497877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redesign makes ticket booking faster, more accessible, and trustworthy, enhancing overall user satisfaction.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2025-12-19T18:29:12Z</dcterms:created>
  <dcterms:modified xsi:type="dcterms:W3CDTF">2025-12-19T18:29:12Z</dcterms:modified>
</cp:coreProperties>
</file>